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Instrument Sans Medium" panose="020B0604020202020204" charset="0"/>
      <p:regular r:id="rId15"/>
    </p:embeddedFont>
    <p:embeddedFont>
      <p:font typeface="Instrument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1EE74-87D7-4713-8794-2A8B58950110}" v="10" dt="2024-12-08T21:34:14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mand Debray" userId="0adf1f04c54674e6" providerId="LiveId" clId="{A7B1EE74-87D7-4713-8794-2A8B58950110}"/>
    <pc:docChg chg="custSel addSld delSld modSld">
      <pc:chgData name="Armand Debray" userId="0adf1f04c54674e6" providerId="LiveId" clId="{A7B1EE74-87D7-4713-8794-2A8B58950110}" dt="2024-12-08T21:34:14.672" v="74"/>
      <pc:docMkLst>
        <pc:docMk/>
      </pc:docMkLst>
      <pc:sldChg chg="delSp modSp mod">
        <pc:chgData name="Armand Debray" userId="0adf1f04c54674e6" providerId="LiveId" clId="{A7B1EE74-87D7-4713-8794-2A8B58950110}" dt="2024-12-08T21:31:17.840" v="34" actId="1076"/>
        <pc:sldMkLst>
          <pc:docMk/>
          <pc:sldMk cId="0" sldId="256"/>
        </pc:sldMkLst>
        <pc:spChg chg="del mod">
          <ac:chgData name="Armand Debray" userId="0adf1f04c54674e6" providerId="LiveId" clId="{A7B1EE74-87D7-4713-8794-2A8B58950110}" dt="2024-12-08T21:31:10.089" v="31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Armand Debray" userId="0adf1f04c54674e6" providerId="LiveId" clId="{A7B1EE74-87D7-4713-8794-2A8B58950110}" dt="2024-12-08T21:30:52.378" v="1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Armand Debray" userId="0adf1f04c54674e6" providerId="LiveId" clId="{A7B1EE74-87D7-4713-8794-2A8B58950110}" dt="2024-12-08T21:31:17.840" v="34" actId="1076"/>
          <ac:spMkLst>
            <pc:docMk/>
            <pc:sldMk cId="0" sldId="256"/>
            <ac:spMk id="7" creationId="{00000000-0000-0000-0000-000000000000}"/>
          </ac:spMkLst>
        </pc:spChg>
        <pc:picChg chg="del">
          <ac:chgData name="Armand Debray" userId="0adf1f04c54674e6" providerId="LiveId" clId="{A7B1EE74-87D7-4713-8794-2A8B58950110}" dt="2024-12-08T21:30:49.590" v="0" actId="478"/>
          <ac:picMkLst>
            <pc:docMk/>
            <pc:sldMk cId="0" sldId="256"/>
            <ac:picMk id="6" creationId="{00000000-0000-0000-0000-000000000000}"/>
          </ac:picMkLst>
        </pc:picChg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57"/>
        </pc:sldMkLst>
      </pc:sldChg>
      <pc:sldChg chg="modSp mod">
        <pc:chgData name="Armand Debray" userId="0adf1f04c54674e6" providerId="LiveId" clId="{A7B1EE74-87D7-4713-8794-2A8B58950110}" dt="2024-12-08T21:32:18.175" v="59" actId="1076"/>
        <pc:sldMkLst>
          <pc:docMk/>
          <pc:sldMk cId="0" sldId="258"/>
        </pc:sldMkLst>
        <pc:spChg chg="mod">
          <ac:chgData name="Armand Debray" userId="0adf1f04c54674e6" providerId="LiveId" clId="{A7B1EE74-87D7-4713-8794-2A8B58950110}" dt="2024-12-08T21:32:18.175" v="59" actId="1076"/>
          <ac:spMkLst>
            <pc:docMk/>
            <pc:sldMk cId="0" sldId="258"/>
            <ac:spMk id="3" creationId="{00000000-0000-0000-0000-000000000000}"/>
          </ac:spMkLst>
        </pc:spChg>
      </pc:sldChg>
      <pc:sldChg chg="addSp modSp mod">
        <pc:chgData name="Armand Debray" userId="0adf1f04c54674e6" providerId="LiveId" clId="{A7B1EE74-87D7-4713-8794-2A8B58950110}" dt="2024-12-08T21:33:59.015" v="70" actId="207"/>
        <pc:sldMkLst>
          <pc:docMk/>
          <pc:sldMk cId="0" sldId="259"/>
        </pc:sldMkLst>
        <pc:spChg chg="add mod">
          <ac:chgData name="Armand Debray" userId="0adf1f04c54674e6" providerId="LiveId" clId="{A7B1EE74-87D7-4713-8794-2A8B58950110}" dt="2024-12-08T21:33:59.015" v="70" actId="207"/>
          <ac:spMkLst>
            <pc:docMk/>
            <pc:sldMk cId="0" sldId="259"/>
            <ac:spMk id="13" creationId="{2DA82C22-AAB7-871B-47BB-932BC839E66C}"/>
          </ac:spMkLst>
        </pc:spChg>
      </pc:sldChg>
      <pc:sldChg chg="addSp delSp modSp mod">
        <pc:chgData name="Armand Debray" userId="0adf1f04c54674e6" providerId="LiveId" clId="{A7B1EE74-87D7-4713-8794-2A8B58950110}" dt="2024-12-08T21:33:15.865" v="65" actId="207"/>
        <pc:sldMkLst>
          <pc:docMk/>
          <pc:sldMk cId="0" sldId="260"/>
        </pc:sldMkLst>
        <pc:spChg chg="add del mod">
          <ac:chgData name="Armand Debray" userId="0adf1f04c54674e6" providerId="LiveId" clId="{A7B1EE74-87D7-4713-8794-2A8B58950110}" dt="2024-12-08T21:32:44.715" v="63"/>
          <ac:spMkLst>
            <pc:docMk/>
            <pc:sldMk cId="0" sldId="260"/>
            <ac:spMk id="13" creationId="{88602474-BEBA-0161-B9F8-0A6D8B56D9F2}"/>
          </ac:spMkLst>
        </pc:spChg>
        <pc:spChg chg="add mod">
          <ac:chgData name="Armand Debray" userId="0adf1f04c54674e6" providerId="LiveId" clId="{A7B1EE74-87D7-4713-8794-2A8B58950110}" dt="2024-12-08T21:33:15.865" v="65" actId="207"/>
          <ac:spMkLst>
            <pc:docMk/>
            <pc:sldMk cId="0" sldId="260"/>
            <ac:spMk id="14" creationId="{FE2F5D37-A971-FAAA-2571-2D0D81651B33}"/>
          </ac:spMkLst>
        </pc:spChg>
      </pc:sldChg>
      <pc:sldChg chg="addSp modSp">
        <pc:chgData name="Armand Debray" userId="0adf1f04c54674e6" providerId="LiveId" clId="{A7B1EE74-87D7-4713-8794-2A8B58950110}" dt="2024-12-08T21:34:05.039" v="71"/>
        <pc:sldMkLst>
          <pc:docMk/>
          <pc:sldMk cId="0" sldId="262"/>
        </pc:sldMkLst>
        <pc:spChg chg="add mod">
          <ac:chgData name="Armand Debray" userId="0adf1f04c54674e6" providerId="LiveId" clId="{A7B1EE74-87D7-4713-8794-2A8B58950110}" dt="2024-12-08T21:34:05.039" v="71"/>
          <ac:spMkLst>
            <pc:docMk/>
            <pc:sldMk cId="0" sldId="262"/>
            <ac:spMk id="9" creationId="{5B004CE9-4E5D-EED6-2240-4725276FDA9B}"/>
          </ac:spMkLst>
        </pc:spChg>
      </pc:sldChg>
      <pc:sldChg chg="addSp modSp">
        <pc:chgData name="Armand Debray" userId="0adf1f04c54674e6" providerId="LiveId" clId="{A7B1EE74-87D7-4713-8794-2A8B58950110}" dt="2024-12-08T21:34:07.931" v="72"/>
        <pc:sldMkLst>
          <pc:docMk/>
          <pc:sldMk cId="0" sldId="264"/>
        </pc:sldMkLst>
        <pc:spChg chg="add mod">
          <ac:chgData name="Armand Debray" userId="0adf1f04c54674e6" providerId="LiveId" clId="{A7B1EE74-87D7-4713-8794-2A8B58950110}" dt="2024-12-08T21:34:07.931" v="72"/>
          <ac:spMkLst>
            <pc:docMk/>
            <pc:sldMk cId="0" sldId="264"/>
            <ac:spMk id="22" creationId="{BDA75A7E-8F96-A048-42F0-CFAB6BD909DC}"/>
          </ac:spMkLst>
        </pc:spChg>
      </pc:sldChg>
      <pc:sldChg chg="addSp modSp">
        <pc:chgData name="Armand Debray" userId="0adf1f04c54674e6" providerId="LiveId" clId="{A7B1EE74-87D7-4713-8794-2A8B58950110}" dt="2024-12-08T21:34:12.454" v="73"/>
        <pc:sldMkLst>
          <pc:docMk/>
          <pc:sldMk cId="0" sldId="267"/>
        </pc:sldMkLst>
        <pc:spChg chg="add mod">
          <ac:chgData name="Armand Debray" userId="0adf1f04c54674e6" providerId="LiveId" clId="{A7B1EE74-87D7-4713-8794-2A8B58950110}" dt="2024-12-08T21:34:12.454" v="73"/>
          <ac:spMkLst>
            <pc:docMk/>
            <pc:sldMk cId="0" sldId="267"/>
            <ac:spMk id="9" creationId="{09131D3F-CAC7-2320-DB22-8845429B8F54}"/>
          </ac:spMkLst>
        </pc:spChg>
      </pc:sldChg>
      <pc:sldChg chg="addSp modSp">
        <pc:chgData name="Armand Debray" userId="0adf1f04c54674e6" providerId="LiveId" clId="{A7B1EE74-87D7-4713-8794-2A8B58950110}" dt="2024-12-08T21:34:14.672" v="74"/>
        <pc:sldMkLst>
          <pc:docMk/>
          <pc:sldMk cId="0" sldId="268"/>
        </pc:sldMkLst>
        <pc:spChg chg="add mod">
          <ac:chgData name="Armand Debray" userId="0adf1f04c54674e6" providerId="LiveId" clId="{A7B1EE74-87D7-4713-8794-2A8B58950110}" dt="2024-12-08T21:34:14.672" v="74"/>
          <ac:spMkLst>
            <pc:docMk/>
            <pc:sldMk cId="0" sldId="268"/>
            <ac:spMk id="17" creationId="{3A9EBCE5-4240-1358-B50A-7CC17F3990FC}"/>
          </ac:spMkLst>
        </pc:spChg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69"/>
        </pc:sldMkLst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70"/>
        </pc:sldMkLst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71"/>
        </pc:sldMkLst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72"/>
        </pc:sldMkLst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73"/>
        </pc:sldMkLst>
      </pc:sldChg>
      <pc:sldChg chg="add del">
        <pc:chgData name="Armand Debray" userId="0adf1f04c54674e6" providerId="LiveId" clId="{A7B1EE74-87D7-4713-8794-2A8B58950110}" dt="2024-12-08T21:33:23.031" v="67"/>
        <pc:sldMkLst>
          <pc:docMk/>
          <pc:sldMk cId="0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135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4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Optimizing Nightly Rates for Airbnb Philadelphia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3795175" y="6330689"/>
            <a:ext cx="16912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Armand Debray and Hark Chadha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8720"/>
            <a:ext cx="6363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Algorithm in Action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187660"/>
            <a:ext cx="30480" cy="290322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58622" y="36827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78800" y="3442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68110" y="3527822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341447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Input: property details (ratings, features, location)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472606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78800" y="44861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39178" y="457116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445781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Processing: data preprocessed (scaling, encoding)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576941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78800" y="5529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35368" y="5614511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550116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Output: optimal nightly rate predicted by model.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17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Implications for Business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Hosts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insights for improved bookings and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Airbnb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Potential integration for automated host pricing recommendations.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Demonstrates how machine learning enhances dynamic pricing strategies.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31D3F-CAC7-2320-DB22-8845429B8F54}"/>
              </a:ext>
            </a:extLst>
          </p:cNvPr>
          <p:cNvSpPr txBox="1"/>
          <p:nvPr/>
        </p:nvSpPr>
        <p:spPr>
          <a:xfrm>
            <a:off x="12425082" y="7430461"/>
            <a:ext cx="2328263" cy="799139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8887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and Future Directions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867501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2286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model, strong performance metrics, key predictors identified.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287798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0656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tool for hosts, increasing competitiveness and revenue.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5889546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Expansion to more cities, incorporate external data, real-time pricing.</a:t>
            </a:r>
            <a:endParaRPr lang="en-US" sz="17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EBCE5-4240-1358-B50A-7CC17F3990FC}"/>
              </a:ext>
            </a:extLst>
          </p:cNvPr>
          <p:cNvSpPr txBox="1"/>
          <p:nvPr/>
        </p:nvSpPr>
        <p:spPr>
          <a:xfrm>
            <a:off x="12425082" y="7430461"/>
            <a:ext cx="2328263" cy="799139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45" y="1068902"/>
            <a:ext cx="61986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Executive Summary: Setting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Scene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3099" y="3217426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Airbnb's Role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228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player in the short-term rental market.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45844" y="3217426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Philadelphia: A Prime Location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Rich history, cultural attractions, high demand for rentals.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0357" y="5632847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Pricing Challenges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Hosts struggle to balance occupancy and revenue.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084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Story of Rental Pricing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Pricing is complex: property, location, reviews, demand.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tools for analysis, competitor rates, seasonality.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Predictive algorithm for optimal nightly rate recommendations.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82C22-AAB7-871B-47BB-932BC839E66C}"/>
              </a:ext>
            </a:extLst>
          </p:cNvPr>
          <p:cNvSpPr txBox="1"/>
          <p:nvPr/>
        </p:nvSpPr>
        <p:spPr>
          <a:xfrm>
            <a:off x="12425082" y="7430461"/>
            <a:ext cx="2328263" cy="799139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an Algorithm?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Eliminates manual effort in analyzing pricing factors.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Leverages historical data and market trends for precise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Dynamically adjusts to changes in demand and competition.</a:t>
            </a: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F5D37-A971-FAAA-2571-2D0D81651B33}"/>
              </a:ext>
            </a:extLst>
          </p:cNvPr>
          <p:cNvSpPr txBox="1"/>
          <p:nvPr/>
        </p:nvSpPr>
        <p:spPr>
          <a:xfrm>
            <a:off x="12578763" y="7522669"/>
            <a:ext cx="2174582" cy="776087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85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and Summary Statistics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62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60050"/>
            <a:ext cx="3277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Property Characteristics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5046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Bedrooms, bathrooms, max guests, cleaning fees.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4662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 Metrics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5046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Booked days, available days, average listed prices.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5671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50506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Neighborhood Demographics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79525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Population, housing units, local demand.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5156716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50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Host Quality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4092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Superhost status, reviews, cancellations.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80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and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60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Irrelevant Data Removal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Scraped dates and previous period data are irrelevant.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01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Median imputation for numerical features, mode imputation for categorical features.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Outlier Removal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interquartile range (IQR) for Nightly Rate outliers.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04CE9-4E5D-EED6-2240-4725276FDA9B}"/>
              </a:ext>
            </a:extLst>
          </p:cNvPr>
          <p:cNvSpPr txBox="1"/>
          <p:nvPr/>
        </p:nvSpPr>
        <p:spPr>
          <a:xfrm>
            <a:off x="12425082" y="7430461"/>
            <a:ext cx="2328263" cy="799139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6873"/>
            <a:ext cx="74059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Selection and Tuning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83099" y="3035975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4138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Regressor with default parameters.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45844" y="3035975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571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RandomizedSearchCV with key parameters like n\_estimators, max\_depth, min\_samples\_split.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50357" y="5814298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9288"/>
            <a:ext cx="3335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Model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97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R² = 0.77, MAE = $78.29, RMSE = $124.35.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619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Importance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548" y="2585680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Rating Overall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4206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Directly correlates with property quality.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497" y="3787378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Number of Reviews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5500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Reflects demand and customer experience.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282" y="5151001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 Guests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7532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Influences pricing through capacity.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7163" y="6514624"/>
            <a:ext cx="17430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Bedrooms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3122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Larger properties command higher rates.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75A7E-8F96-A048-42F0-CFAB6BD909DC}"/>
              </a:ext>
            </a:extLst>
          </p:cNvPr>
          <p:cNvSpPr txBox="1"/>
          <p:nvPr/>
        </p:nvSpPr>
        <p:spPr>
          <a:xfrm>
            <a:off x="12425082" y="7430461"/>
            <a:ext cx="2328263" cy="799139"/>
          </a:xfrm>
          <a:prstGeom prst="rect">
            <a:avLst/>
          </a:prstGeom>
          <a:solidFill>
            <a:srgbClr val="29292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662320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and Interpretation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322873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Higher Ratings &amp; Reviews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Fetch consistently higher rates.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80118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Guest Capacity &amp; Size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Crucial roles in pricing decisions.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Robust Model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Hyperparameter tuning, cross-validation, stability.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467</Words>
  <Application>Microsoft Office PowerPoint</Application>
  <PresentationFormat>Custom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Instrument Sans Bold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Armand Debray</cp:lastModifiedBy>
  <cp:revision>1</cp:revision>
  <dcterms:created xsi:type="dcterms:W3CDTF">2024-12-08T21:22:47Z</dcterms:created>
  <dcterms:modified xsi:type="dcterms:W3CDTF">2024-12-08T21:34:19Z</dcterms:modified>
</cp:coreProperties>
</file>